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pPr/>
              <a:t>18.04.2022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144596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33256" y="4806761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35464" y="9938919"/>
            <a:ext cx="8299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26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.04.2022  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</a:t>
            </a:r>
            <a:r>
              <a:rPr lang="tr-TR" sz="1800" b="1" baseline="300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00</a:t>
            </a: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121311" y="4462067"/>
            <a:ext cx="3512402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Kaan ŞENDAL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21517009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88113" y="5044579"/>
            <a:ext cx="6624736" cy="2907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Çinko Oksit 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Nanopartiküllerin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Atık Su Arıtımında Kullanımı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2121311" y="1621925"/>
            <a:ext cx="3186430" cy="2852054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1406236" y="8831478"/>
            <a:ext cx="47884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  <a:cs typeface="Segoe UI Semilight" panose="020B0402040204020203" pitchFamily="34" charset="0"/>
              </a:rPr>
              <a:t>Prof. Dr.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Mahmure ÜSTÜN ÖZGÜR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Segoe UI Semilight" panose="020B0402040204020203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" t="4345" r="5471" b="8512"/>
          <a:stretch/>
        </p:blipFill>
        <p:spPr bwMode="auto">
          <a:xfrm>
            <a:off x="2880370" y="1942793"/>
            <a:ext cx="1727438" cy="25192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xmlns="" id="{26830AB5-F7A0-49BD-8A37-9044207683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670" y="6871231"/>
            <a:ext cx="4412425" cy="180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269</TotalTime>
  <Words>40</Words>
  <Application>Microsoft Office PowerPoint</Application>
  <PresentationFormat>Özel</PresentationFormat>
  <Paragraphs>14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Batang</vt:lpstr>
      <vt:lpstr>Arial</vt:lpstr>
      <vt:lpstr>Calibri</vt:lpstr>
      <vt:lpstr>Comic Sans MS</vt:lpstr>
      <vt:lpstr>Segoe UI Semilight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39</cp:revision>
  <dcterms:created xsi:type="dcterms:W3CDTF">2016-11-29T08:51:08Z</dcterms:created>
  <dcterms:modified xsi:type="dcterms:W3CDTF">2022-04-18T20:17:07Z</dcterms:modified>
</cp:coreProperties>
</file>