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76" y="54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18.04.2022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18.04.2022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18.04.2022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18.04.2022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18.04.2022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18.04.2022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18.04.2022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18.04.2022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18.04.2022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18.04.2022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18.04.2022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pPr/>
              <a:t>18.04.2022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144596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33256" y="4806761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35464" y="9938919"/>
            <a:ext cx="82999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 26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.04.2022   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Saat: 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13</a:t>
            </a:r>
            <a:r>
              <a:rPr lang="tr-TR" sz="1800" b="1" baseline="3000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00</a:t>
            </a: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Fen-Edebiyat Fakültesi B2-D10</a:t>
            </a:r>
          </a:p>
        </p:txBody>
      </p:sp>
      <p:sp>
        <p:nvSpPr>
          <p:cNvPr id="6" name="Dikdörtgen 5"/>
          <p:cNvSpPr/>
          <p:nvPr/>
        </p:nvSpPr>
        <p:spPr>
          <a:xfrm>
            <a:off x="2121311" y="4462067"/>
            <a:ext cx="3512402" cy="97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Kaan ŞENDAL</a:t>
            </a:r>
          </a:p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21517009</a:t>
            </a:r>
          </a:p>
        </p:txBody>
      </p:sp>
      <p:sp>
        <p:nvSpPr>
          <p:cNvPr id="7" name="Dikdörtgen 6"/>
          <p:cNvSpPr/>
          <p:nvPr/>
        </p:nvSpPr>
        <p:spPr>
          <a:xfrm>
            <a:off x="488113" y="5044579"/>
            <a:ext cx="6624736" cy="2907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Konu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Çinko Oksit </a:t>
            </a:r>
            <a:r>
              <a:rPr lang="tr-TR" sz="2400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Nanopartiküllerin</a:t>
            </a: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Atık Su Arıtımında Kullanımı</a:t>
            </a: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2121311" y="1621925"/>
            <a:ext cx="3186430" cy="2852054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 dirty="0"/>
          </a:p>
        </p:txBody>
      </p:sp>
      <p:sp>
        <p:nvSpPr>
          <p:cNvPr id="4" name="TextBox 3"/>
          <p:cNvSpPr txBox="1"/>
          <p:nvPr/>
        </p:nvSpPr>
        <p:spPr>
          <a:xfrm>
            <a:off x="1406236" y="8831478"/>
            <a:ext cx="478849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>
                <a:latin typeface="Times New Roman"/>
                <a:ea typeface="Batang"/>
              </a:rPr>
              <a:t>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Batang"/>
                <a:cs typeface="Segoe UI Semilight" panose="020B0402040204020203" pitchFamily="34" charset="0"/>
              </a:rPr>
              <a:t>Prof. Dr. </a:t>
            </a: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Mahmure ÜSTÜN ÖZGÜR</a:t>
            </a:r>
            <a:endParaRPr lang="tr-TR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Times New Roman"/>
              <a:cs typeface="Segoe UI Semilight" panose="020B0402040204020203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17" t="4345" r="5471" b="8512"/>
          <a:stretch/>
        </p:blipFill>
        <p:spPr bwMode="auto">
          <a:xfrm>
            <a:off x="2880370" y="1942793"/>
            <a:ext cx="1727438" cy="251927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Resim 14">
            <a:extLst>
              <a:ext uri="{FF2B5EF4-FFF2-40B4-BE49-F238E27FC236}">
                <a16:creationId xmlns:a16="http://schemas.microsoft.com/office/drawing/2014/main" xmlns="" id="{26830AB5-F7A0-49BD-8A37-90442076833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670" y="6871231"/>
            <a:ext cx="4412425" cy="180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269</TotalTime>
  <Words>40</Words>
  <Application>Microsoft Office PowerPoint</Application>
  <PresentationFormat>Özel</PresentationFormat>
  <Paragraphs>14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8" baseType="lpstr">
      <vt:lpstr>Batang</vt:lpstr>
      <vt:lpstr>Arial</vt:lpstr>
      <vt:lpstr>Calibri</vt:lpstr>
      <vt:lpstr>Comic Sans MS</vt:lpstr>
      <vt:lpstr>Segoe UI Semilight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39</cp:revision>
  <dcterms:created xsi:type="dcterms:W3CDTF">2016-11-29T08:51:08Z</dcterms:created>
  <dcterms:modified xsi:type="dcterms:W3CDTF">2022-04-18T20:17:07Z</dcterms:modified>
</cp:coreProperties>
</file>